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64" r:id="rId15"/>
    <p:sldId id="272" r:id="rId16"/>
    <p:sldId id="26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Light" panose="00000400000000000000" pitchFamily="2" charset="0"/>
      <p:regular r:id="rId23"/>
      <p:bold r:id="rId24"/>
      <p:italic r:id="rId25"/>
      <p:boldItalic r:id="rId26"/>
    </p:embeddedFont>
    <p:embeddedFont>
      <p:font typeface="Roboto Mono" panose="00000009000000000000" pitchFamily="49" charset="0"/>
      <p:regular r:id="rId27"/>
      <p:bold r:id="rId28"/>
      <p:italic r:id="rId29"/>
      <p:boldItalic r:id="rId30"/>
    </p:embeddedFont>
    <p:embeddedFont>
      <p:font typeface="Roboto Mono Light" panose="00000009000000000000" pitchFamily="49" charset="0"/>
      <p:regular r:id="rId31"/>
      <p:bold r:id="rId32"/>
      <p:italic r:id="rId33"/>
      <p:boldItalic r:id="rId34"/>
    </p:embeddedFont>
    <p:embeddedFont>
      <p:font typeface="Roboto Mono Medium" panose="00000009000000000000" pitchFamily="49" charset="0"/>
      <p:regular r:id="rId35"/>
      <p:bold r:id="rId36"/>
      <p:italic r:id="rId37"/>
      <p:boldItalic r:id="rId38"/>
    </p:embeddedFont>
    <p:embeddedFont>
      <p:font typeface="Sora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wLghv9UCUDUhcBfdv9wPJIx1w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7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28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331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405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9761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89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68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862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M</a:t>
              </a: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arketing Campaign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Business Analytics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-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8341895" y="1336902"/>
            <a:ext cx="35853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3.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Apakah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ada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pola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saluran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pembelian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terhadap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6052A-A3A6-B347-C83A-F0D402F3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4" y="1540042"/>
            <a:ext cx="6577031" cy="48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8341895" y="1336902"/>
            <a:ext cx="358539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3.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Apakah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ada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pola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saluran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pembelian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terhadap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AD014-42A3-6712-A60D-A721ACA0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" y="1799109"/>
            <a:ext cx="81534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0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525787" y="1336902"/>
            <a:ext cx="114015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3.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Apakah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ada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pola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saluran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pembelian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terhadap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096C2-FEB2-347D-DDD8-5E3E6279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42" y="1922365"/>
            <a:ext cx="9518676" cy="39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1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40" name="Google Shape;240;p2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efektivitas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pemasaran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berfokus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kaitan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lulusan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S1, orang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menikah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orang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preferensi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disukai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MntFish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dipertahankan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kualitasnya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sementara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promosi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kualitasnya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disesuaikan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kepuasan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diperlukan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interaksi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pemasaran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diskon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kegiatan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Further Research</a:t>
            </a:r>
            <a:endParaRPr dirty="0"/>
          </a:p>
        </p:txBody>
      </p:sp>
      <p:sp>
        <p:nvSpPr>
          <p:cNvPr id="240" name="Google Shape;240;p2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Penelitian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kepuasan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dilihat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sering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mengajukan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complain dan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menanggapi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complain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Metrics yang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menilai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tujuan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tercapai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funnel marketing (Awareness, Consideration, dan Conversion/Decision)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Awareness: impression, frequency, engagement rate, dan ad recall lift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Consideration: traffic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Conversion: ROI, Conversion rate, dan CAC (Customers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acquistion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Cost)</a:t>
            </a:r>
          </a:p>
        </p:txBody>
      </p:sp>
    </p:spTree>
    <p:extLst>
      <p:ext uri="{BB962C8B-B14F-4D97-AF65-F5344CB8AC3E}">
        <p14:creationId xmlns:p14="http://schemas.microsoft.com/office/powerpoint/2010/main" val="109469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 Persona dan User Flow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Explanation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Dashboard Visualization and Insights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Further Research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4" y="1584375"/>
            <a:ext cx="5694485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manajerial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pemasaran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diantaranya</a:t>
            </a:r>
            <a:r>
              <a:rPr lang="en-US" sz="2000" b="1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respons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merespons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pola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saluran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pembelian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respons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10;p3">
            <a:extLst>
              <a:ext uri="{FF2B5EF4-FFF2-40B4-BE49-F238E27FC236}">
                <a16:creationId xmlns:a16="http://schemas.microsoft.com/office/drawing/2014/main" id="{2E0A5A7F-AEFE-F3AD-30DF-63C6FEBCD2ED}"/>
              </a:ext>
            </a:extLst>
          </p:cNvPr>
          <p:cNvSpPr txBox="1"/>
          <p:nvPr/>
        </p:nvSpPr>
        <p:spPr>
          <a:xfrm>
            <a:off x="6721642" y="1690688"/>
            <a:ext cx="506255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efektivitas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pemasaran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mengidentifikasi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faktor-faktor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respons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pemahaman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preferensi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merancang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kampanye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kepuasan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merespons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keluhan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pelanggan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User Persona dan User Flow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09FAD-0FAD-87C9-84D4-93D3520A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925" y="0"/>
            <a:ext cx="1149263" cy="6895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0F4D0-6B88-673C-67AC-0623F92C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43" y="1578530"/>
            <a:ext cx="2416594" cy="50507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 Explanation</a:t>
            </a:r>
            <a:endParaRPr dirty="0"/>
          </a:p>
        </p:txBody>
      </p:sp>
      <p:sp>
        <p:nvSpPr>
          <p:cNvPr id="228" name="Google Shape;228;g142ad2f6649_0_139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AcceptedCmp1-5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Response</a:t>
            </a:r>
            <a:endParaRPr lang="en-US" sz="2000" b="1" dirty="0">
              <a:solidFill>
                <a:srgbClr val="103864"/>
              </a:solidFill>
              <a:effectLst/>
              <a:latin typeface="Sora" panose="020B0604020202020204" charset="0"/>
              <a:cs typeface="Sora" panose="020B0604020202020204" charset="0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Complain</a:t>
            </a:r>
            <a:endParaRPr lang="en-US" sz="2000" b="1" i="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DtCustomer</a:t>
            </a:r>
            <a:endParaRPr lang="en-US" sz="2000" b="1" dirty="0">
              <a:solidFill>
                <a:srgbClr val="103864"/>
              </a:solidFill>
              <a:effectLst/>
              <a:latin typeface="Sora" panose="020B0604020202020204" charset="0"/>
              <a:cs typeface="Sora" panose="020B0604020202020204" charset="0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Education</a:t>
            </a:r>
            <a:endParaRPr lang="en-US" sz="2000" b="1" i="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Marital</a:t>
            </a:r>
            <a:endParaRPr lang="en-US" sz="2000" b="1" dirty="0">
              <a:solidFill>
                <a:srgbClr val="103864"/>
              </a:solidFill>
              <a:effectLst/>
              <a:latin typeface="Sora" panose="020B0604020202020204" charset="0"/>
              <a:cs typeface="Sora" panose="020B0604020202020204" charset="0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Kidhome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 dan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Teenhome</a:t>
            </a:r>
            <a:endParaRPr lang="en-US" sz="2000" dirty="0">
              <a:solidFill>
                <a:srgbClr val="24242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Income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MntFishProducts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MntMeatProducts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MntFruits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MntSweetProducts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MntWines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 dan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MntGoldProd</a:t>
            </a:r>
            <a:r>
              <a:rPr lang="en-US" sz="2000" b="1" dirty="0" err="1">
                <a:solidFill>
                  <a:srgbClr val="242424"/>
                </a:solidFill>
                <a:latin typeface="Sora" panose="020B0604020202020204" charset="0"/>
                <a:cs typeface="Sora" panose="020B0604020202020204" charset="0"/>
              </a:rPr>
              <a:t>s</a:t>
            </a:r>
            <a:endParaRPr lang="en-US" sz="2000" b="1" dirty="0">
              <a:solidFill>
                <a:srgbClr val="24242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NumDealsPurchases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NumCatalogPurchases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NumStorePurchases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, dan </a:t>
            </a: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NumWebPurchases</a:t>
            </a:r>
            <a:endParaRPr lang="en-US" sz="2000" b="1" i="0" dirty="0">
              <a:solidFill>
                <a:srgbClr val="242424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NumWebVisitsMonth</a:t>
            </a:r>
            <a:endParaRPr lang="en-US" sz="2000" b="1" dirty="0">
              <a:solidFill>
                <a:srgbClr val="24242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i="0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Recency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EC416-2897-A643-7F5C-ED06F026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0" y="1510966"/>
            <a:ext cx="5376110" cy="4860221"/>
          </a:xfrm>
          <a:prstGeom prst="rect">
            <a:avLst/>
          </a:prstGeom>
        </p:spPr>
      </p:pic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6095999" y="1584375"/>
            <a:ext cx="569441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0" u="none" strike="noStrike" cap="none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1.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tipe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paling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efektif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dalam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mendapatkan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respons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8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pelanggan</a:t>
            </a:r>
            <a:r>
              <a:rPr lang="en-US" sz="28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lang="en-US" sz="2800" b="0" i="0" dirty="0">
              <a:solidFill>
                <a:srgbClr val="242424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6095999" y="1584375"/>
            <a:ext cx="569441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2.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karakteristik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pelanggan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cenderung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merespons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D3F58-094D-BBB1-A943-18C62F93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4" y="1690825"/>
            <a:ext cx="5843929" cy="45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3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5277854" y="1336902"/>
            <a:ext cx="664943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2.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karakteristik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pelanggan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cenderung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merespons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B51BE-D101-E7CC-CBD3-6A496C9C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04" y="2183481"/>
            <a:ext cx="8887580" cy="41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Visualization and Insights</a:t>
            </a:r>
            <a:endParaRPr dirty="0"/>
          </a:p>
        </p:txBody>
      </p:sp>
      <p:sp>
        <p:nvSpPr>
          <p:cNvPr id="4" name="Google Shape;228;g142ad2f6649_0_139">
            <a:extLst>
              <a:ext uri="{FF2B5EF4-FFF2-40B4-BE49-F238E27FC236}">
                <a16:creationId xmlns:a16="http://schemas.microsoft.com/office/drawing/2014/main" id="{75BA3E61-C753-0FA2-410C-DD50BEA68C24}"/>
              </a:ext>
            </a:extLst>
          </p:cNvPr>
          <p:cNvSpPr txBox="1"/>
          <p:nvPr/>
        </p:nvSpPr>
        <p:spPr>
          <a:xfrm>
            <a:off x="4924926" y="1336902"/>
            <a:ext cx="700236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2.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karakteristik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pelanggan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cenderung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merespons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kampanye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b="1" i="1" dirty="0" err="1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US" sz="2000" b="1" i="1" dirty="0">
                <a:solidFill>
                  <a:srgbClr val="242424"/>
                </a:solidFill>
                <a:effectLst/>
                <a:latin typeface="Sora" panose="020B0604020202020204" charset="0"/>
                <a:cs typeface="Sora" panose="020B0604020202020204" charset="0"/>
              </a:rPr>
              <a:t>?</a:t>
            </a:r>
            <a:endParaRPr sz="2000" b="1" i="0" u="none" strike="noStrike" cap="none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1FDB5-0260-6BBD-9C54-838698F9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2" y="2044748"/>
            <a:ext cx="6118559" cy="46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315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477</Words>
  <Application>Microsoft Office PowerPoint</Application>
  <PresentationFormat>Widescreen</PresentationFormat>
  <Paragraphs>62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 Light</vt:lpstr>
      <vt:lpstr>Roboto Mono</vt:lpstr>
      <vt:lpstr>Roboto Mono Medium</vt:lpstr>
      <vt:lpstr>Roboto Mono Light</vt:lpstr>
      <vt:lpstr>Sora</vt:lpstr>
      <vt:lpstr>Arial</vt:lpstr>
      <vt:lpstr>Calibri</vt:lpstr>
      <vt:lpstr>1_Office Theme</vt:lpstr>
      <vt:lpstr>Office Theme</vt:lpstr>
      <vt:lpstr>PowerPoint Presentation</vt:lpstr>
      <vt:lpstr>Outline</vt:lpstr>
      <vt:lpstr>Introduction</vt:lpstr>
      <vt:lpstr>User Persona dan User Flow</vt:lpstr>
      <vt:lpstr>Dataset Explanation</vt:lpstr>
      <vt:lpstr>Dashboard Visualization and Insights</vt:lpstr>
      <vt:lpstr>Dashboard Visualization and Insights</vt:lpstr>
      <vt:lpstr>Dashboard Visualization and Insights</vt:lpstr>
      <vt:lpstr>Dashboard Visualization and Insights</vt:lpstr>
      <vt:lpstr>Dashboard Visualization and Insights</vt:lpstr>
      <vt:lpstr>Dashboard Visualization and Insights</vt:lpstr>
      <vt:lpstr>Dashboard Visualization and Insights</vt:lpstr>
      <vt:lpstr>Conclusion</vt:lpstr>
      <vt:lpstr>Further Research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shelinkhusnul18</cp:lastModifiedBy>
  <cp:revision>4</cp:revision>
  <dcterms:created xsi:type="dcterms:W3CDTF">2022-06-30T03:08:43Z</dcterms:created>
  <dcterms:modified xsi:type="dcterms:W3CDTF">2023-11-04T22:16:18Z</dcterms:modified>
</cp:coreProperties>
</file>